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313" r:id="rId3"/>
    <p:sldId id="314" r:id="rId4"/>
    <p:sldId id="257" r:id="rId5"/>
    <p:sldId id="31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315" r:id="rId23"/>
    <p:sldId id="316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  <p:sldId id="307" r:id="rId58"/>
    <p:sldId id="308" r:id="rId59"/>
    <p:sldId id="309" r:id="rId60"/>
    <p:sldId id="310" r:id="rId61"/>
    <p:sldId id="311" r:id="rId62"/>
    <p:sldId id="312" r:id="rId6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308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30F9DD-A51E-EEBA-2DC3-A7D2AE1DCC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E430B0-EE83-80D3-7EF7-08FA56A8E9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0A09A3-84BC-8B0F-BDCC-610886082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817-9728-42E8-A118-F0C9065ACC0E}" type="datetimeFigureOut">
              <a:rPr lang="en-US" smtClean="0"/>
              <a:t>11/11/2024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F12353-24DF-7082-970B-B0A6A316B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6C6D5B-3870-4667-9995-4707DFAB4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DA98D-43C4-416A-90B6-D4A447FCA7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0338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2C216-07C1-AB58-9DD9-EB24D78E88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14A609-CE22-5D09-83A4-00076ED222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375D83-EEE2-B8DD-4202-E8A9266F6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817-9728-42E8-A118-F0C9065ACC0E}" type="datetimeFigureOut">
              <a:rPr lang="en-US" smtClean="0"/>
              <a:t>11/11/2024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2F3C16-CA13-991D-1967-7D80514081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751772-133A-C86E-48DB-2ED41B2C9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DA98D-43C4-416A-90B6-D4A447FCA7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4205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47DA8AA-1F72-D5AC-F08D-DB67A78FFC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C916DC-54B8-42BB-16CB-A22627A0EA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763E36-AC1B-67BB-0115-14C4C9C318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817-9728-42E8-A118-F0C9065ACC0E}" type="datetimeFigureOut">
              <a:rPr lang="en-US" smtClean="0"/>
              <a:t>11/11/2024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CA77B6-9D87-FCF0-1DBE-3B4BD74A83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86C3E4-762B-C9E3-B9E1-C2BE57D2C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DA98D-43C4-416A-90B6-D4A447FCA7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6313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6954A-8816-34C9-F379-74330C32B2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B23B21-3BC4-85D9-948D-3F8D9DF2E9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75E169-2E77-987F-F6C7-232CAABFEB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817-9728-42E8-A118-F0C9065ACC0E}" type="datetimeFigureOut">
              <a:rPr lang="en-US" smtClean="0"/>
              <a:t>11/11/2024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3302D3-DE06-59F0-3645-7E7386D021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69EC38-C43B-937D-C49E-3FC0F94DD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DA98D-43C4-416A-90B6-D4A447FCA7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4892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D6395-5982-2BB7-EF1C-106C32A2A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EDBC5F-CA00-A5EC-AE13-D41B653DE3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3EE37D-0A38-6771-0650-3ED0C9C758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817-9728-42E8-A118-F0C9065ACC0E}" type="datetimeFigureOut">
              <a:rPr lang="en-US" smtClean="0"/>
              <a:t>11/11/2024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43FAAC-0D70-FAA1-D8D7-238DA1D24F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D70C30-5A64-85F6-2076-CECF349DA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DA98D-43C4-416A-90B6-D4A447FCA7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221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E7E9D7-835F-A596-F188-FF625BD4E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74AF10-BDB7-EF18-2630-5DC6766194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2CB918-8194-A063-1F51-621D4ADAC1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BFD6EA-EE32-F149-8C39-9E4239B4D6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817-9728-42E8-A118-F0C9065ACC0E}" type="datetimeFigureOut">
              <a:rPr lang="en-US" smtClean="0"/>
              <a:t>11/11/2024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70E062-D841-8097-A26D-724BA760D0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1DE37D-DB2E-0176-175A-ACE532A80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DA98D-43C4-416A-90B6-D4A447FCA7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4837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185B6-E20E-8E25-B3B7-7598C6056D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C0499B-3BC2-A464-65CA-10580365A9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4824AC-11BB-B502-7172-D8540A3690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A9685D-E358-1100-1261-2D934CBF49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2B27CDC-537F-8507-2919-18CD9A666C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D8430F-58A5-B52A-961E-E108F4483B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817-9728-42E8-A118-F0C9065ACC0E}" type="datetimeFigureOut">
              <a:rPr lang="en-US" smtClean="0"/>
              <a:t>11/11/2024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58C6A1-A4AB-9F2B-8271-C702FDF97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D060B4C-2D2D-1A71-04A1-4FF05E3E98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DA98D-43C4-416A-90B6-D4A447FCA7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462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9FDCDC-216E-CE06-B2B4-262C092AC9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3819B7-66A4-69C2-53A1-4A79C8E819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817-9728-42E8-A118-F0C9065ACC0E}" type="datetimeFigureOut">
              <a:rPr lang="en-US" smtClean="0"/>
              <a:t>11/11/2024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6ACB63-0634-79E0-EC14-BD393CCB2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11E224-A326-1C61-4501-FBF4B7C25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DA98D-43C4-416A-90B6-D4A447FCA7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283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6EF59F-9162-53EB-94CC-65AA51C649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817-9728-42E8-A118-F0C9065ACC0E}" type="datetimeFigureOut">
              <a:rPr lang="en-US" smtClean="0"/>
              <a:t>11/11/2024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E433DE-B774-9F99-2B0A-FD255E5A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0ED1D8-C1B5-7509-D439-A396713AD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DA98D-43C4-416A-90B6-D4A447FCA7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9058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753AB-662E-6B5F-36AA-8D424B268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A4AEC8-010C-76F6-8CE2-212217B64F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73E8FF-DF73-AA48-5EEA-B623AB2D14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5E195A-041F-9161-89AC-83F9FFE52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817-9728-42E8-A118-F0C9065ACC0E}" type="datetimeFigureOut">
              <a:rPr lang="en-US" smtClean="0"/>
              <a:t>11/11/2024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662E55-DB68-5C0D-7A6F-332D01FBE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E5F813-D449-A53D-F156-8F31EE82C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DA98D-43C4-416A-90B6-D4A447FCA7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6964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7BBC3-DA3E-566A-084A-437AF6682D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EDBA168-432A-63F7-73C8-E1DE9188698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BC4E45-D6E4-11CE-4E1E-3A461C07C9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178DA7-016F-DF1D-180A-4A93F30B0B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C817-9728-42E8-A118-F0C9065ACC0E}" type="datetimeFigureOut">
              <a:rPr lang="en-US" smtClean="0"/>
              <a:t>11/11/2024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11C9AF-F941-2365-C1DA-93319DD085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027B36-3983-C335-7172-D80E8BD61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DA98D-43C4-416A-90B6-D4A447FCA7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1523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8C5935-4D3E-72F9-9DF2-AA111FC3E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01A61A-9125-DF0A-5C86-E123BADD0F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6AD503-53FC-39E5-D704-597DDD8912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3BC817-9728-42E8-A118-F0C9065ACC0E}" type="datetimeFigureOut">
              <a:rPr lang="en-US" smtClean="0"/>
              <a:t>11/11/2024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509832-306C-7234-56F5-7C27F12CE9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B2914C-8DBC-53D6-CFE9-C27A95F39C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7DA98D-43C4-416A-90B6-D4A447FCA7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3272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A2A2E32-6301-AFB2-1E26-5415CB5FA5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4815"/>
            <a:ext cx="5698061" cy="472063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06A6F18-143D-4F55-BA7E-94B3BE2DF6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0100" y="0"/>
            <a:ext cx="6172710" cy="448486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C04289E-0034-EFB5-0E00-3F6E2462B6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6419" y="4484860"/>
            <a:ext cx="5992061" cy="2333951"/>
          </a:xfrm>
          <a:prstGeom prst="rect">
            <a:avLst/>
          </a:prstGeom>
        </p:spPr>
      </p:pic>
      <p:sp>
        <p:nvSpPr>
          <p:cNvPr id="4" name="Arrow: Curved Down 3">
            <a:extLst>
              <a:ext uri="{FF2B5EF4-FFF2-40B4-BE49-F238E27FC236}">
                <a16:creationId xmlns:a16="http://schemas.microsoft.com/office/drawing/2014/main" id="{4ECC22C5-CFCB-BB68-7547-DF5363589F6C}"/>
              </a:ext>
            </a:extLst>
          </p:cNvPr>
          <p:cNvSpPr/>
          <p:nvPr/>
        </p:nvSpPr>
        <p:spPr>
          <a:xfrm rot="18781154">
            <a:off x="4805653" y="908050"/>
            <a:ext cx="1216152" cy="731520"/>
          </a:xfrm>
          <a:prstGeom prst="curvedDownArrow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Arrow: Circular 5">
            <a:extLst>
              <a:ext uri="{FF2B5EF4-FFF2-40B4-BE49-F238E27FC236}">
                <a16:creationId xmlns:a16="http://schemas.microsoft.com/office/drawing/2014/main" id="{0ED9B515-1EB7-3294-2C8E-833C9B470046}"/>
              </a:ext>
            </a:extLst>
          </p:cNvPr>
          <p:cNvSpPr/>
          <p:nvPr/>
        </p:nvSpPr>
        <p:spPr>
          <a:xfrm rot="6965602">
            <a:off x="8159826" y="4002706"/>
            <a:ext cx="1184665" cy="1551801"/>
          </a:xfrm>
          <a:prstGeom prst="circular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06351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879D3F-FC6F-2937-CB86-1048039BC6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8245581-4D8F-52B5-590D-B9B94365CF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92020"/>
            <a:ext cx="12192000" cy="5473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7721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FCC0E2-62D5-E90B-2508-144C371511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50B15B2-E022-2695-868F-9E63E9A97C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1660"/>
            <a:ext cx="12192000" cy="6634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6265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B8DCD9-0B8B-BA3B-A04C-8149488B6D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9539648-18E2-5628-F395-3097D79D97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3996"/>
            <a:ext cx="12192000" cy="6530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5864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E00D34-9DFA-6794-7416-9B573F78A1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5E9FF3A-A31E-DC09-800C-F80CA3A59B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80"/>
            <a:ext cx="12192000" cy="6847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4696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83C153-0A29-E6B6-5FAA-3B7B9B8398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3F5311F-4B41-155D-33A2-AFFE6D9E8F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058"/>
            <a:ext cx="12192000" cy="6751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2706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BE1D4F-5BA0-5326-DDCE-3DBD3F477D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190129A-E8F9-1F29-0A2D-081BF1ADE5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1375"/>
            <a:ext cx="12192000" cy="6235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7465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24397C-9899-A36C-E8DF-5BE6F701E6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C767F6C-BA17-C758-DFCD-7978108F4E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9072" y="194811"/>
            <a:ext cx="9173855" cy="6468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9149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3EBDE4-C403-661F-87B5-2404FC0C45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05DDE00-C651-E457-E5BA-244B3CA1F8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8757" y="161469"/>
            <a:ext cx="7954485" cy="6535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1582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8AAE14-05E2-7CE5-FF63-BB6493367F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3DCFBE6-0520-5E76-F874-4BE6F1BE36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2073" y="13811"/>
            <a:ext cx="8087854" cy="6830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4719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8F571F-AA42-1FF0-4FB5-D8C9FD4727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C2EC78C-DA29-FCD9-9EA3-F152A3C0D8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1092" y="0"/>
            <a:ext cx="84698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0694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BBAEF-BC81-7C78-38FF-162730AED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C0CCCA-E589-E8BB-52F1-B605B6B61B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2C8993-21E7-2C5D-C0BD-E87C771E02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550" y="302142"/>
            <a:ext cx="12192000" cy="5874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0003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C4CBA0-ADC0-51D5-AB19-62B903F275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90EF185-9C0D-FB40-A0D6-FFD91189C3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7098" y="199574"/>
            <a:ext cx="9697803" cy="6458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6757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CF6B5D-E4C9-606D-20F5-E6CE694528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92563CE-E8DE-25A6-49D1-55A5CD67BD19}"/>
              </a:ext>
            </a:extLst>
          </p:cNvPr>
          <p:cNvSpPr txBox="1"/>
          <p:nvPr/>
        </p:nvSpPr>
        <p:spPr>
          <a:xfrm>
            <a:off x="2413000" y="285244"/>
            <a:ext cx="5765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err="1">
                <a:solidFill>
                  <a:srgbClr val="C00000"/>
                </a:solidFill>
                <a:latin typeface="Arial Rounded MT Bold" panose="020F0704030504030204" pitchFamily="34" charset="0"/>
              </a:rPr>
              <a:t>Vite</a:t>
            </a:r>
            <a:r>
              <a:rPr lang="en-US" sz="2800" b="1" dirty="0">
                <a:solidFill>
                  <a:srgbClr val="C00000"/>
                </a:solidFill>
                <a:latin typeface="Arial Rounded MT Bold" panose="020F0704030504030204" pitchFamily="34" charset="0"/>
              </a:rPr>
              <a:t> (change Port)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7BBB36A-5FAB-9BA6-90B7-4447978509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084" y="1131841"/>
            <a:ext cx="3086531" cy="65731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A9C03A7-C295-775C-6FCC-AA1A5125FA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523" y="1960427"/>
            <a:ext cx="8449854" cy="1933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42778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4C664F-E1E0-E993-AB0D-EE917C3EB8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AF592CF-D54E-9237-3184-FD95A3BFAD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0410" y="3740371"/>
            <a:ext cx="8789240" cy="217644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3FDA110-857F-4086-6B2A-79B5D5088226}"/>
              </a:ext>
            </a:extLst>
          </p:cNvPr>
          <p:cNvSpPr txBox="1"/>
          <p:nvPr/>
        </p:nvSpPr>
        <p:spPr>
          <a:xfrm>
            <a:off x="2413000" y="285244"/>
            <a:ext cx="5765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C00000"/>
                </a:solidFill>
                <a:latin typeface="Arial Rounded MT Bold" panose="020F0704030504030204" pitchFamily="34" charset="0"/>
              </a:rPr>
              <a:t>Parcel (change Port)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28F1ED4-BEAD-377C-6F27-EED55ADC85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316" y="1021713"/>
            <a:ext cx="3534268" cy="52394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EA1D91D-47D9-1285-3D3A-1016DE247B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571" y="1718970"/>
            <a:ext cx="10621857" cy="173379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001033C-C39E-71E7-23DD-0CC8EC1686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02500" y="4957897"/>
            <a:ext cx="4670964" cy="1658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4112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DE6408-0CD5-B1E5-020F-22E5541776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880CEF4-95BA-2929-FDE4-17DBF7903EDA}"/>
              </a:ext>
            </a:extLst>
          </p:cNvPr>
          <p:cNvSpPr txBox="1"/>
          <p:nvPr/>
        </p:nvSpPr>
        <p:spPr>
          <a:xfrm>
            <a:off x="2413000" y="285244"/>
            <a:ext cx="5765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C00000"/>
                </a:solidFill>
                <a:latin typeface="Arial Rounded MT Bold" panose="020F0704030504030204" pitchFamily="34" charset="0"/>
              </a:rPr>
              <a:t>CRA: </a:t>
            </a:r>
            <a:r>
              <a:rPr lang="en-US" sz="2800" b="1" dirty="0" err="1">
                <a:solidFill>
                  <a:srgbClr val="C00000"/>
                </a:solidFill>
                <a:latin typeface="Arial Rounded MT Bold" panose="020F0704030504030204" pitchFamily="34" charset="0"/>
              </a:rPr>
              <a:t>WebPack</a:t>
            </a:r>
            <a:r>
              <a:rPr lang="en-US" sz="2800" b="1" dirty="0">
                <a:solidFill>
                  <a:srgbClr val="C00000"/>
                </a:solidFill>
                <a:latin typeface="Arial Rounded MT Bold" panose="020F0704030504030204" pitchFamily="34" charset="0"/>
              </a:rPr>
              <a:t> (change Port)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BAC4BDB-EB69-0F27-864F-224D96C7DA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316" y="1021713"/>
            <a:ext cx="3534268" cy="52394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0789143-1B5E-77F8-351D-724F161E5F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874" y="1758910"/>
            <a:ext cx="10764752" cy="271500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F54DD2A-B995-0B93-743B-CB5B39BB3629}"/>
              </a:ext>
            </a:extLst>
          </p:cNvPr>
          <p:cNvSpPr txBox="1"/>
          <p:nvPr/>
        </p:nvSpPr>
        <p:spPr>
          <a:xfrm>
            <a:off x="3232150" y="6111091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FF0000"/>
                </a:solidFill>
              </a:rPr>
              <a:t>npm</a:t>
            </a:r>
            <a:r>
              <a:rPr lang="en-US" sz="2400" dirty="0">
                <a:solidFill>
                  <a:srgbClr val="FF0000"/>
                </a:solidFill>
              </a:rPr>
              <a:t> install cross-env --save-dev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FBC2D91-7ECA-F929-D039-F57AC046DE49}"/>
              </a:ext>
            </a:extLst>
          </p:cNvPr>
          <p:cNvSpPr txBox="1"/>
          <p:nvPr/>
        </p:nvSpPr>
        <p:spPr>
          <a:xfrm>
            <a:off x="656474" y="4687163"/>
            <a:ext cx="110910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Windows does not recognize the PORT=3001 syntax directly in command-line scripts. This syntax is typically used in Unix-based systems (Linux, macOS). On Windows, you need to set environment variables differently.</a:t>
            </a:r>
          </a:p>
        </p:txBody>
      </p:sp>
    </p:spTree>
    <p:extLst>
      <p:ext uri="{BB962C8B-B14F-4D97-AF65-F5344CB8AC3E}">
        <p14:creationId xmlns:p14="http://schemas.microsoft.com/office/powerpoint/2010/main" val="4292842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CCB4FA-ADB9-0D28-4769-A5B1627DD3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99764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D68320-7A7C-739C-8648-6750B3807F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578548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B40455-FE32-CBD9-0C5B-A8EF449EAE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035542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30F275-7DC8-6178-EE31-67F8DAA632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882288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0159AF-F666-7441-8335-63CAA95738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579170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82B0D4-392D-7193-3662-BD155F56DC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284669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13893-07B0-0EBE-1775-350D6F7B79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E4A075-8D91-7F4D-B589-8DBBB805B9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FA914B-A58C-83E7-D992-12DF337E1E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1467" y="0"/>
            <a:ext cx="1030906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18502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F62CFE-9B96-0D25-E5D6-E4FE3D8B01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5327021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58CC30-985B-C86F-6D0D-7216B0325F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732907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582D6A-2D84-07AB-9FC5-F9FBF6DA78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938937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0BFB00-8E58-8DDC-7D6D-45772070E9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071905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789C39-8A6E-FB20-A669-C46792FDFA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9981676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E556DC-198A-7D30-4261-71BE63B7E6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460037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7B809F-493C-97BE-A56A-5071E6F6A7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3903446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ED32AB-6DF2-797C-8DA6-191B2F71AD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718931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785945-6A4F-81CD-FFEC-BBF127F3BB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6061146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349F18-F97F-0BF8-2B94-FDC5B91EDB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83785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BB9A6DB-D637-9CFC-4F67-33DAF3A92B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86754"/>
            <a:ext cx="12192000" cy="5884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03382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A7B70F-CE6C-CE2C-2D24-3F6FB0094B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515810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2CF4EE-DED1-9B12-1632-0773BB19B6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113193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AD77AB-0CFF-6F17-2BDF-4BFB30BD28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1350853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EDACDC-2F96-9D02-E202-5DCC95ACD5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4109063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28009E-2CA8-DA3F-0273-502D117671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7082980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043460-3DE2-7824-7862-74C95F4D21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982221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2E995D-02B6-EB74-DA13-A4EC02EA72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6095215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647B66-52BC-0B16-33A5-C28A52685C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1034436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CD88FE-48B7-47EC-F3F7-C1288C330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6156707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B61248-BE60-B54E-7B54-A9D85CF376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24845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A79345-00D5-2587-346D-BF69F1C3D4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5DB3641-CA14-6984-7C20-805F8BC47D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781" y="1071233"/>
            <a:ext cx="11374437" cy="4715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0398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71A00F-B339-823C-A096-895EA78F2E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915857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B09AE3-ECA9-43DD-12C1-E2FD5AB00D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6255828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15029E-9E3D-5239-27D4-65F819843E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7347748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79B116-B080-800B-1955-E44E07479E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9507523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98342A-5E79-2744-F0E0-AB25DA36A6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443665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9FE03D-4EB8-4C11-EC69-24FE532AFE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461076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60AD2D-A51E-0A6A-C388-5376982873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8829525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2EB09F-137C-2167-BFFE-6ECE4977B8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4589163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CB5505-EBD3-1361-9ECA-DA3CD8EFA1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8445182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2150A7-2EF6-C7A5-22DF-9D259ECFDD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163418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7B2B13-901A-CEE4-E300-3D1C335D77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C89D820-E876-D18F-91A4-8269E50630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18019"/>
            <a:ext cx="12192000" cy="5021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66054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23B1E4-872E-ED45-D03D-A81CA25236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557267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BEB7F9-EB40-886E-AC47-2DA797E30D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4587731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4B13C7-B6FA-BABA-B4F1-5B8E0188C0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61251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756B74-06E5-2DF7-A4C5-EF9FB43208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4DC3E28-89F4-77EC-F2D7-62305D3D85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60632"/>
            <a:ext cx="12192000" cy="5193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4211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D545DA-07F0-20CE-44C4-C7A4DC6B85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1A6A4A2-ECFC-9D3D-AFD9-CD2E8E8C3B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3359"/>
            <a:ext cx="12192000" cy="5571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5484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01068C-D46D-22AF-289F-501DF3CF8A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05923CB-21B4-0DBB-B2CE-1222A8ACB4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050" y="158201"/>
            <a:ext cx="12192000" cy="310569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863EF5A-4BCA-76F9-50E7-BD00B2F3F0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050" y="3420211"/>
            <a:ext cx="12192000" cy="3279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0001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244</TotalTime>
  <Words>60</Words>
  <Application>Microsoft Office PowerPoint</Application>
  <PresentationFormat>Widescreen</PresentationFormat>
  <Paragraphs>5</Paragraphs>
  <Slides>62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62</vt:i4>
      </vt:variant>
    </vt:vector>
  </HeadingPairs>
  <TitlesOfParts>
    <vt:vector size="67" baseType="lpstr">
      <vt:lpstr>Arial</vt:lpstr>
      <vt:lpstr>Arial Rounded MT Bold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Aatif Jamshed</dc:creator>
  <cp:lastModifiedBy>Aatif Jamshed</cp:lastModifiedBy>
  <cp:revision>38</cp:revision>
  <dcterms:created xsi:type="dcterms:W3CDTF">2024-10-17T02:35:45Z</dcterms:created>
  <dcterms:modified xsi:type="dcterms:W3CDTF">2024-11-11T13:54:29Z</dcterms:modified>
</cp:coreProperties>
</file>

<file path=docProps/thumbnail.jpeg>
</file>